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72" r:id="rId2"/>
    <p:sldId id="289" r:id="rId3"/>
    <p:sldId id="276" r:id="rId4"/>
    <p:sldId id="273" r:id="rId5"/>
    <p:sldId id="285" r:id="rId6"/>
    <p:sldId id="282" r:id="rId7"/>
    <p:sldId id="283" r:id="rId8"/>
    <p:sldId id="280" r:id="rId9"/>
    <p:sldId id="286" r:id="rId10"/>
    <p:sldId id="288" r:id="rId11"/>
    <p:sldId id="290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</p:showPr>
  <p:clrMru>
    <a:srgbClr val="35D9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F721-3A6F-4691-BDFE-7E43DAA0EE5A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1E67E-E2D2-45D5-9950-1D3739B1E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1E67E-E2D2-45D5-9950-1D3739B1E4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635670-3D09-4C83-81BB-DF36438CD88E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C1B2C8-4B59-470E-BEA5-FE5A8F10A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1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0;&#1072;&#1085;&#1072;\Music\&#1084;&#1091;&#1079;&#1099;&#1082;&#1072;%20&#1076;&#1080;&#1072;&#1085;&#1072;%20last.by\SHopen_ispolnyaet_Richard_Klayderman-A_comme_amour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3645024"/>
            <a:ext cx="78123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 дорогое в нашей  жизни –</a:t>
            </a:r>
          </a:p>
          <a:p>
            <a:pPr algn="ctr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 наши дети</a:t>
            </a:r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Чебыкина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open_ispolnyaet_Richard_Klayderman-A_comme_amo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презентация по безопасности\DSCN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2" y="2385264"/>
            <a:ext cx="4560000" cy="34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30931" y="1085835"/>
            <a:ext cx="313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на кухню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фппарат\07.05.15\102NIKON\DSCN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48064" y="1605264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924944"/>
            <a:ext cx="671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Основы безопасности – один из наиболее актуальных вопросов для любого возраста. Детей этому следует учить, начиная с самого детства.</a:t>
            </a:r>
          </a:p>
          <a:p>
            <a:pPr algn="just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течение каждого учебного года проводятся недели безопасности,  целью которых является: закрепить знания и обучить правилам безопасного поведения.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12" y="0"/>
            <a:ext cx="9107488" cy="606319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3200" u="sng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600" b="1" dirty="0" smtClean="0"/>
              <a:t>     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пасности, связанные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местом        пребывания человека: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-опасности дома,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-опасности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дороге и улице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-опасности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природе,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-опасности в общении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с  незнакомыми людьми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179512" y="72008"/>
            <a:ext cx="9144000" cy="6597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anchor="ctr">
            <a:normAutofit lnSpcReduction="1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 методы работы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 обучению детей основам безопасности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жизнедеятельности: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--комплексные и интегрированные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--практические занятия;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--сюжетно-ролевые игры;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--игры-соревнования, подвижные игры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дидактические игры;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--знакомство с художественной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литературой;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--продуктивные виды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деятельности: рисование,      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конструирование, аппликация.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--моделирование и анализ заданных ситуаций;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--познавательные викторины;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--развлечения.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фппарат\07.05.15\103NIKON\DSCN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6463710" cy="424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004535"/>
            <a:ext cx="3989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Беседы, чтение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презентаций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08" y="909320"/>
            <a:ext cx="72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23728" y="260648"/>
            <a:ext cx="503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Демонстрация наглядного материала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4624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D:\презентация по безопасности\DSCN0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360"/>
            <a:ext cx="4320000" cy="324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980728"/>
            <a:ext cx="340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Продуктивные виды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гонь\Без имени-1.jpg"/>
          <p:cNvPicPr>
            <a:picLocks noChangeAspect="1" noChangeArrowheads="1"/>
          </p:cNvPicPr>
          <p:nvPr/>
        </p:nvPicPr>
        <p:blipFill>
          <a:blip r:embed="rId4" cstate="print"/>
          <a:srcRect l="11829" t="8870" r="4679" b="7159"/>
          <a:stretch>
            <a:fillRect/>
          </a:stretch>
        </p:blipFill>
        <p:spPr bwMode="auto">
          <a:xfrm>
            <a:off x="179512" y="3403593"/>
            <a:ext cx="4320000" cy="32657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368"/>
            <a:ext cx="432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D:\презентация по безопасности\DSCN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992"/>
            <a:ext cx="4320000" cy="3240000"/>
          </a:xfrm>
          <a:prstGeom prst="rect">
            <a:avLst/>
          </a:prstGeom>
          <a:noFill/>
        </p:spPr>
      </p:pic>
      <p:pic>
        <p:nvPicPr>
          <p:cNvPr id="4" name="Picture 2" descr="D:\фотофппарат\07.05.15\103NIKON\DSCN0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4900" y="3501008"/>
            <a:ext cx="4371596" cy="324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124744"/>
            <a:ext cx="3225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Игры-соревнования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733256"/>
            <a:ext cx="4423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случае возникновения пожара,</a:t>
            </a:r>
          </a:p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держитесь ближе к полу и</a:t>
            </a:r>
          </a:p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постарайтесь выбраться из помещения.</a:t>
            </a:r>
            <a:r>
              <a:rPr lang="ru-RU" b="1" dirty="0" smtClean="0">
                <a:effectLst/>
              </a:rPr>
              <a:t> </a:t>
            </a:r>
            <a:endParaRPr lang="ru-RU" b="1" dirty="0">
              <a:effectLst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презентация по безопасности\DSCN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2" y="2205224"/>
            <a:ext cx="4320000" cy="3240000"/>
          </a:xfrm>
          <a:prstGeom prst="rect">
            <a:avLst/>
          </a:prstGeom>
          <a:noFill/>
        </p:spPr>
      </p:pic>
      <p:pic>
        <p:nvPicPr>
          <p:cNvPr id="7" name="Picture 2" descr="D:\фотофппарат\07.05.15\103NIKON\DSCN0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20000" cy="324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879103"/>
            <a:ext cx="564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Сюжетно-ролевые и дидактические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</TotalTime>
  <Words>126</Words>
  <Application>Microsoft Office PowerPoint</Application>
  <PresentationFormat>Экран (4:3)</PresentationFormat>
  <Paragraphs>45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Диана</dc:creator>
  <cp:lastModifiedBy>Александр Сазонов</cp:lastModifiedBy>
  <cp:revision>53</cp:revision>
  <dcterms:created xsi:type="dcterms:W3CDTF">2015-02-10T12:56:14Z</dcterms:created>
  <dcterms:modified xsi:type="dcterms:W3CDTF">2020-05-13T05:42:15Z</dcterms:modified>
</cp:coreProperties>
</file>